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60" r:id="rId4"/>
    <p:sldId id="259" r:id="rId5"/>
    <p:sldId id="261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89" d="100"/>
          <a:sy n="89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B3B4B-8C3E-9F8C-B11F-60D65CA3F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1BF3E-92A8-E288-E828-A0ACB160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8BACB2-0F9B-6F18-1C60-673E8411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E5C6F-F142-139A-6CCF-9585DD70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60577-DD48-3828-A8E1-78F7BB28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585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12531-87F9-1E14-1F50-AD854048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59E447-515D-59F9-13FD-D486D8FA8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B3780-0B57-F06C-59BD-6020D32D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55F3A1-5B91-37DE-4FF1-5FE4615B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7626EB-3D61-7E0C-4FE3-58CBF3AB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055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C91AB9-BCCE-C2D2-EB5D-12C736112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CD29E9-0F32-D4F7-4309-195433D6D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2070B-EB46-D667-A5A4-93C82BD7F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8E9F4-749E-BD09-D74B-B4DD4012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A0630-51BC-D48F-00F8-AEB74FB5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877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5B4EE-4321-1393-10B8-EB22348B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357BD-E065-6BC5-4019-2780467C0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E330C-1857-83B8-67CD-442965DB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3F165D-F651-0C35-70D7-485C4491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547139-3C4F-886A-C922-BA30965B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20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004BB-0370-8F59-2F38-CDDDB852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83BE94-638E-B0D4-B20D-B37ACC284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2DEA9-DD41-2BFA-6D85-EB49799E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8A4889-7EAC-8211-1844-9C199FF5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38F6D-DD2E-F730-F2A7-713FB036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6859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8DDE8-1129-34BF-D67A-424A0A14A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E7A1B-7831-A879-14CF-F7176474A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6A5F70-DCE5-AA6A-D930-CB88D31C2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B7EE56-AA30-5453-B3AF-EDED00C3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B821B2-F7FF-A641-2187-B6E27B55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FB5B51-B1C9-F518-2220-5DB5DFEF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417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4AE49-74A4-FA30-393F-EFAC42EA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AE98DB-54EA-1A2F-E1A0-90A1DB7B4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70A497-7BDD-4ACF-A4C1-64E2A1BB2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CE2A1E-252F-5C20-4D0B-10ACABC91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0C65B1-8ECC-2F7F-CEF6-D368DE8C8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753C80-1434-B616-055D-378B366F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082E9A-5447-257D-7FBB-ABAC835E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6C36C7-503E-D90B-382D-5A47F848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253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BC94A-FC0C-88B5-99E6-46BCE16F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7B6F89-1A6A-5372-773B-6A154404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9B5940-7B87-1913-328F-BC66F0CF2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E16C5A-7298-B178-AF6D-D0CF4B18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674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8126FD-C372-D10E-1239-C80A01B8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0E8466-C29C-72E7-19A7-3DEE2AB0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BFAA42-F5BD-BB6E-4247-5BC7079C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68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CC711-D6FE-330C-8121-39A42F71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2BF76-EDD8-248E-052C-34ED80337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B84FD0-61A2-E7FC-0849-20DDCDDB7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9764B-B8A6-74F8-D20B-C3A464B5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E3C15-A36A-D9EF-5D74-7DABCBE15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B35B02-AA8B-21A7-E2CC-213DA1C6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32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52A10-E3B9-417C-1852-9D5AA134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869AFB-95A3-1689-CD4C-306F5FF87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CB2421-B261-0B89-8FEF-E3DA00F2E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51624E-29BF-212F-D176-99880A85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992118-C5AD-A0B6-6FAB-8B3FB646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6FBB5-6E60-26BE-4803-08D3513F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106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006457-7BCA-6B68-9A1A-B0623BEA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F7B3C2-B32E-F169-5034-8DE9E0534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BB6BC-A7DF-9BA0-C0EA-77066425A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95AE-1277-E140-8C25-C938322163D6}" type="datetimeFigureOut">
              <a:rPr kumimoji="1" lang="ko-Kore-KR" altLang="en-US" smtClean="0"/>
              <a:t>2022. 9. 13.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B1137E-7E3F-E9C2-F569-25F594AAD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C47B94-8640-5B9F-8ED7-8A64D16F7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132F3-D982-D647-8C8B-8A89EFFC0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957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14C701-A4B7-CF50-1175-053E9DEC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ko-KR" altLang="en-US" sz="2000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기획</a:t>
            </a:r>
            <a:r>
              <a:rPr kumimoji="1" lang="en-US" altLang="ko-KR" sz="2000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.</a:t>
            </a:r>
            <a:r>
              <a:rPr kumimoji="1" lang="ko-KR" altLang="en-US" sz="2000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 오승환</a:t>
            </a:r>
            <a:endParaRPr kumimoji="1" lang="en-US" altLang="en-US" sz="2000" kern="1200" dirty="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03D20F-E8BB-5B00-3628-7949D65C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ko-KR" altLang="en-US" sz="3600" dirty="0" err="1">
                <a:solidFill>
                  <a:srgbClr val="080808"/>
                </a:solidFill>
              </a:rPr>
              <a:t>에니악</a:t>
            </a:r>
            <a:r>
              <a:rPr kumimoji="1" lang="ko-KR" altLang="en-US" sz="3600" dirty="0">
                <a:solidFill>
                  <a:srgbClr val="080808"/>
                </a:solidFill>
              </a:rPr>
              <a:t> 프로젝트</a:t>
            </a:r>
            <a:br>
              <a:rPr kumimoji="1" lang="en-US" altLang="ko-KR" sz="3600" dirty="0">
                <a:solidFill>
                  <a:srgbClr val="080808"/>
                </a:solidFill>
              </a:rPr>
            </a:br>
            <a:r>
              <a:rPr kumimoji="1" lang="ko-KR" altLang="en-US" sz="3600" dirty="0">
                <a:solidFill>
                  <a:srgbClr val="080808"/>
                </a:solidFill>
              </a:rPr>
              <a:t>기획 발표</a:t>
            </a:r>
            <a:br>
              <a:rPr kumimoji="1" lang="en-US" altLang="en-US" sz="3600" dirty="0">
                <a:solidFill>
                  <a:srgbClr val="080808"/>
                </a:solidFill>
              </a:rPr>
            </a:br>
            <a:endParaRPr kumimoji="1" lang="en-US" alt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90CD9A-22C5-77DC-1184-A44AEECF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ore-KR" altLang="en-US" sz="3600" b="1" dirty="0"/>
              <a:t>프로젝트</a:t>
            </a:r>
            <a:r>
              <a:rPr kumimoji="1" lang="ko-KR" altLang="en-US" sz="3600" b="1" dirty="0"/>
              <a:t> 인원</a:t>
            </a:r>
            <a:endParaRPr kumimoji="1" lang="ko-Kore-KR" altLang="en-US" sz="3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327BC-7AF4-97E6-DCDD-F9531CA9F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PM</a:t>
            </a:r>
            <a:r>
              <a:rPr kumimoji="1" lang="ko-KR" altLang="en-US" sz="3200" dirty="0"/>
              <a:t> </a:t>
            </a:r>
            <a:r>
              <a:rPr kumimoji="1" lang="en-US" altLang="ko-Kore-KR" sz="3200" dirty="0"/>
              <a:t>1/1</a:t>
            </a:r>
            <a:r>
              <a:rPr kumimoji="1" lang="ko-Kore-KR" altLang="en-US" sz="3200" dirty="0"/>
              <a:t>명</a:t>
            </a:r>
            <a:r>
              <a:rPr kumimoji="1" lang="ko-KR" altLang="en-US" sz="3200" dirty="0"/>
              <a:t> </a:t>
            </a:r>
            <a:endParaRPr kumimoji="1" lang="en-US" altLang="ko-KR" sz="3200" dirty="0"/>
          </a:p>
          <a:p>
            <a:r>
              <a:rPr kumimoji="1" lang="en-US" altLang="ko-Kore-KR" sz="3200" dirty="0"/>
              <a:t>UI / Design 0/1</a:t>
            </a:r>
            <a:r>
              <a:rPr kumimoji="1" lang="ko-KR" altLang="en-US" sz="3200" dirty="0"/>
              <a:t>명</a:t>
            </a:r>
            <a:endParaRPr kumimoji="1" lang="en-US" altLang="ko-KR" sz="3200" dirty="0"/>
          </a:p>
          <a:p>
            <a:r>
              <a:rPr kumimoji="1" lang="en-US" altLang="ko-Kore-KR" sz="3200" dirty="0"/>
              <a:t>Front-End 0/</a:t>
            </a:r>
            <a:r>
              <a:rPr kumimoji="1" lang="en-US" altLang="ko-KR" sz="3200" dirty="0"/>
              <a:t>2</a:t>
            </a:r>
            <a:r>
              <a:rPr kumimoji="1" lang="ko-KR" altLang="en-US" sz="3200" dirty="0"/>
              <a:t>명</a:t>
            </a:r>
            <a:endParaRPr kumimoji="1" lang="en-US" altLang="ko-KR" sz="3200" dirty="0"/>
          </a:p>
          <a:p>
            <a:r>
              <a:rPr kumimoji="1" lang="en-US" altLang="ko-Kore-KR" sz="3200" dirty="0"/>
              <a:t>Back-End 0/1</a:t>
            </a:r>
            <a:r>
              <a:rPr kumimoji="1" lang="ko-KR" altLang="en-US" sz="3200" dirty="0"/>
              <a:t>명</a:t>
            </a:r>
            <a:endParaRPr kumimoji="1" lang="ko-Kore-KR" alt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7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43B0034-635B-9A02-D4CE-43DB42EC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429718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z="3600" b="1" dirty="0"/>
              <a:t>소개</a:t>
            </a:r>
            <a:br>
              <a:rPr kumimoji="1" lang="en-US" altLang="ko-KR" sz="3600" dirty="0"/>
            </a:br>
            <a:r>
              <a:rPr kumimoji="1" lang="ko-KR" altLang="en-US" sz="2800" dirty="0"/>
              <a:t>인공지능 융합학과 </a:t>
            </a:r>
            <a:r>
              <a:rPr kumimoji="1" lang="en-US" altLang="ko-KR" sz="2800" dirty="0"/>
              <a:t>|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학년 </a:t>
            </a:r>
            <a:r>
              <a:rPr kumimoji="1" lang="en-US" altLang="ko-KR" sz="2800" dirty="0"/>
              <a:t>|</a:t>
            </a:r>
            <a:r>
              <a:rPr kumimoji="1" lang="ko-KR" altLang="en-US" sz="2800" dirty="0"/>
              <a:t> 오승환</a:t>
            </a:r>
            <a:endParaRPr kumimoji="1" lang="en-US" alt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3B559-C8BE-4A26-56F8-25C736401AA2}"/>
              </a:ext>
            </a:extLst>
          </p:cNvPr>
          <p:cNvSpPr txBox="1"/>
          <p:nvPr/>
        </p:nvSpPr>
        <p:spPr>
          <a:xfrm>
            <a:off x="643467" y="1864658"/>
            <a:ext cx="6842935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ko-Kore-KR" sz="2000" dirty="0"/>
              <a:t>202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년도</a:t>
            </a:r>
            <a:endParaRPr kumimoji="1" lang="en-US" altLang="ko-K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 </a:t>
            </a:r>
            <a:r>
              <a:rPr kumimoji="1" lang="en-US" altLang="ko-KR" sz="2000" dirty="0" err="1"/>
              <a:t>eniac</a:t>
            </a:r>
            <a:r>
              <a:rPr kumimoji="1" lang="en-US" altLang="ko-KR" sz="2000" dirty="0"/>
              <a:t> </a:t>
            </a:r>
            <a:r>
              <a:rPr kumimoji="1" lang="en-US" altLang="ko-KR" sz="2000" dirty="0" err="1"/>
              <a:t>andriod</a:t>
            </a:r>
            <a:r>
              <a:rPr kumimoji="1" lang="en-US" altLang="ko-KR" sz="2000" dirty="0"/>
              <a:t> app </a:t>
            </a:r>
            <a:r>
              <a:rPr kumimoji="1" lang="ko-KR" altLang="en-US" sz="2000" dirty="0"/>
              <a:t>개발 프로젝트 </a:t>
            </a:r>
            <a:endParaRPr kumimoji="1" lang="en-US" altLang="ko-K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 android app </a:t>
            </a:r>
            <a:r>
              <a:rPr kumimoji="1" lang="ko-KR" altLang="en-US" sz="2000" dirty="0"/>
              <a:t>경진대회 수상</a:t>
            </a:r>
            <a:endParaRPr kumimoji="1" lang="en-US" altLang="ko-KR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2000" dirty="0"/>
              <a:t>2021</a:t>
            </a:r>
            <a:r>
              <a:rPr kumimoji="1" lang="ko-KR" altLang="en-US" sz="2000" dirty="0"/>
              <a:t>년도</a:t>
            </a:r>
            <a:endParaRPr kumimoji="1" lang="en-US" altLang="ko-KR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2000" dirty="0" err="1"/>
              <a:t>Eniac</a:t>
            </a:r>
            <a:r>
              <a:rPr kumimoji="1" lang="en-US" altLang="ko-KR" sz="2000" dirty="0"/>
              <a:t> android app </a:t>
            </a:r>
            <a:r>
              <a:rPr kumimoji="1" lang="ko-KR" altLang="en-US" sz="2000" dirty="0"/>
              <a:t>개발 프로젝트</a:t>
            </a:r>
            <a:endParaRPr kumimoji="1" lang="en-US" altLang="ko-KR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아이디어톤 대회 참가</a:t>
            </a:r>
            <a:endParaRPr kumimoji="1" lang="en-US" altLang="ko-KR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1</a:t>
            </a:r>
            <a:r>
              <a:rPr kumimoji="1" lang="ko-KR" altLang="en-US" sz="2000" dirty="0"/>
              <a:t>인 </a:t>
            </a:r>
            <a:r>
              <a:rPr kumimoji="1" lang="en-US" altLang="ko-KR" sz="2000" dirty="0"/>
              <a:t>Web</a:t>
            </a:r>
            <a:r>
              <a:rPr kumimoji="1" lang="ko-KR" altLang="en-US" sz="2000" dirty="0"/>
              <a:t>개발 프로젝트 진행</a:t>
            </a:r>
            <a:endParaRPr kumimoji="1" lang="en-US" altLang="ko-KR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2000" dirty="0"/>
              <a:t>2022</a:t>
            </a:r>
            <a:r>
              <a:rPr kumimoji="1" lang="ko-KR" altLang="en-US" sz="2000" dirty="0"/>
              <a:t>년도</a:t>
            </a:r>
            <a:endParaRPr kumimoji="1" lang="en-US" altLang="ko-KR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Web </a:t>
            </a:r>
            <a:r>
              <a:rPr kumimoji="1" lang="ko-KR" altLang="en-US" sz="2000" dirty="0"/>
              <a:t>개발 경진대회 수상</a:t>
            </a:r>
            <a:endParaRPr kumimoji="1" lang="en-US" altLang="ko-KR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내용 개체 틀 4" descr="남자 윤곽선">
            <a:extLst>
              <a:ext uri="{FF2B5EF4-FFF2-40B4-BE49-F238E27FC236}">
                <a16:creationId xmlns:a16="http://schemas.microsoft.com/office/drawing/2014/main" id="{BD9524C2-F7E3-B12E-CC7B-E77EAF983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2318" y="1782981"/>
            <a:ext cx="3416214" cy="34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5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3B0034-635B-9A02-D4CE-43DB42EC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83459"/>
            <a:ext cx="6901193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소개</a:t>
            </a:r>
            <a:br>
              <a:rPr kumimoji="1" lang="en-US" altLang="ko-KR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R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 PLANNER : </a:t>
            </a:r>
            <a:r>
              <a:rPr kumimoji="1" lang="ko-KR" alt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여행 일정을 만들고 다른 사용자가 만든 일정들을 참고할 수 있는 플랫폼</a:t>
            </a:r>
            <a:endParaRPr kumimoji="1" lang="en-US" alt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3B559-C8BE-4A26-56F8-25C736401AA2}"/>
              </a:ext>
            </a:extLst>
          </p:cNvPr>
          <p:cNvSpPr txBox="1"/>
          <p:nvPr/>
        </p:nvSpPr>
        <p:spPr>
          <a:xfrm>
            <a:off x="643467" y="2225095"/>
            <a:ext cx="6901193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 err="1"/>
              <a:t>차별점</a:t>
            </a:r>
            <a:br>
              <a:rPr kumimoji="1" lang="en-US" altLang="ko-KR" sz="2000" dirty="0"/>
            </a:br>
            <a:r>
              <a:rPr kumimoji="1" lang="ko-KR" altLang="en-US" sz="2000" dirty="0"/>
              <a:t>   기존의 </a:t>
            </a:r>
            <a:r>
              <a:rPr kumimoji="1" lang="en-US" altLang="ko-KR" sz="2000" dirty="0"/>
              <a:t>SNS </a:t>
            </a:r>
            <a:r>
              <a:rPr kumimoji="1" lang="ko-KR" altLang="en-US" sz="2000" dirty="0"/>
              <a:t>및 </a:t>
            </a:r>
            <a:r>
              <a:rPr kumimoji="1" lang="ko-KR" altLang="en-US" sz="2000" dirty="0" err="1"/>
              <a:t>서치를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통한 여행 계획보다 획일화 되고     </a:t>
            </a:r>
            <a:br>
              <a:rPr kumimoji="1" lang="en-US" altLang="ko-KR" sz="2000" dirty="0"/>
            </a:br>
            <a:r>
              <a:rPr kumimoji="1" lang="ko-KR" altLang="en-US" sz="2000" dirty="0"/>
              <a:t>   정확한 정보를 얻을 수 있다</a:t>
            </a:r>
            <a:r>
              <a:rPr kumimoji="1" lang="en-US" altLang="ko-KR" sz="2000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kumimoji="1" lang="en-US" altLang="ko-K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플랫폼 목표 </a:t>
            </a:r>
            <a:r>
              <a:rPr kumimoji="1" lang="en-US" altLang="ko-KR" sz="2000" dirty="0"/>
              <a:t>: </a:t>
            </a:r>
            <a:r>
              <a:rPr lang="ko-KR" altLang="en-US" sz="2000" dirty="0"/>
              <a:t>간편하고</a:t>
            </a:r>
            <a:r>
              <a:rPr lang="en-US" altLang="ko-KR" sz="2000" dirty="0"/>
              <a:t> </a:t>
            </a:r>
            <a:r>
              <a:rPr lang="ko-KR" altLang="en-US" sz="2000" dirty="0"/>
              <a:t>획일화</a:t>
            </a:r>
            <a:r>
              <a:rPr lang="en-US" altLang="ko-KR" sz="2000" dirty="0"/>
              <a:t> </a:t>
            </a:r>
            <a:r>
              <a:rPr lang="ko-KR" altLang="en-US" sz="2000" dirty="0"/>
              <a:t>된</a:t>
            </a:r>
            <a:r>
              <a:rPr lang="en-US" altLang="ko-KR" sz="2000" dirty="0"/>
              <a:t> </a:t>
            </a:r>
            <a:r>
              <a:rPr lang="ko-KR" altLang="en-US" sz="2000" dirty="0"/>
              <a:t>정보를</a:t>
            </a:r>
            <a:r>
              <a:rPr lang="en-US" altLang="ko-KR" sz="2000" dirty="0"/>
              <a:t> </a:t>
            </a:r>
            <a:r>
              <a:rPr lang="ko-KR" altLang="en-US" sz="2000" dirty="0"/>
              <a:t>제공해주고</a:t>
            </a:r>
            <a:r>
              <a:rPr lang="en-US" altLang="ko-Kore-KR" sz="2000" dirty="0"/>
              <a:t>, </a:t>
            </a:r>
            <a:r>
              <a:rPr lang="ko-KR" altLang="en-US" sz="2000" dirty="0"/>
              <a:t>   </a:t>
            </a:r>
            <a:br>
              <a:rPr lang="en-US" altLang="ko-KR" sz="2000" dirty="0"/>
            </a:br>
            <a:r>
              <a:rPr lang="ko-KR" altLang="en-US" sz="2000" dirty="0"/>
              <a:t>   소비자들의</a:t>
            </a:r>
            <a:r>
              <a:rPr lang="en-US" altLang="ko-KR" sz="2000" dirty="0"/>
              <a:t> </a:t>
            </a:r>
            <a:r>
              <a:rPr lang="ko-KR" altLang="en-US" sz="2000" dirty="0"/>
              <a:t>데이터들을</a:t>
            </a:r>
            <a:r>
              <a:rPr lang="en-US" altLang="ko-KR" sz="2000" dirty="0"/>
              <a:t> </a:t>
            </a:r>
            <a:r>
              <a:rPr lang="ko-KR" altLang="en-US" sz="2000" dirty="0"/>
              <a:t>가공해서</a:t>
            </a:r>
            <a:r>
              <a:rPr lang="en-US" altLang="ko-KR" sz="2000" dirty="0"/>
              <a:t> </a:t>
            </a:r>
            <a:r>
              <a:rPr lang="ko-KR" altLang="en-US" sz="2000" dirty="0"/>
              <a:t>많은</a:t>
            </a:r>
            <a:r>
              <a:rPr lang="en-US" altLang="ko-KR" sz="2000" dirty="0"/>
              <a:t> </a:t>
            </a:r>
            <a:r>
              <a:rPr lang="ko-KR" altLang="en-US" sz="2000" dirty="0"/>
              <a:t>사람들이</a:t>
            </a:r>
            <a:r>
              <a:rPr lang="en-US" altLang="ko-KR" sz="2000" dirty="0"/>
              <a:t> </a:t>
            </a:r>
            <a:r>
              <a:rPr lang="ko-KR" altLang="en-US" sz="2000" dirty="0"/>
              <a:t>방문하는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ko-KR" altLang="en-US" sz="2000" dirty="0"/>
              <a:t>   장소나</a:t>
            </a:r>
            <a:r>
              <a:rPr lang="en-US" altLang="ko-KR" sz="2000" dirty="0"/>
              <a:t> </a:t>
            </a:r>
            <a:r>
              <a:rPr lang="ko-KR" altLang="en-US" sz="2000" dirty="0"/>
              <a:t>동선</a:t>
            </a:r>
            <a:r>
              <a:rPr lang="en-US" altLang="ko-KR" sz="2000" dirty="0"/>
              <a:t> </a:t>
            </a:r>
            <a:r>
              <a:rPr lang="ko-KR" altLang="en-US" sz="2000" dirty="0"/>
              <a:t>등을</a:t>
            </a:r>
            <a:r>
              <a:rPr lang="en-US" altLang="ko-KR" sz="2000" dirty="0"/>
              <a:t> </a:t>
            </a:r>
            <a:r>
              <a:rPr lang="ko-KR" altLang="en-US" sz="2000" dirty="0"/>
              <a:t>추천해줄</a:t>
            </a:r>
            <a:r>
              <a:rPr lang="en-US" altLang="ko-KR" sz="2000" dirty="0"/>
              <a:t> </a:t>
            </a:r>
            <a:r>
              <a:rPr lang="ko-KR" altLang="en-US" sz="2000" dirty="0"/>
              <a:t>수</a:t>
            </a:r>
            <a:r>
              <a:rPr lang="en-US" altLang="ko-Kore-KR" sz="2000" dirty="0"/>
              <a:t> </a:t>
            </a:r>
            <a:r>
              <a:rPr lang="en-US" altLang="en-US" sz="2000" dirty="0" err="1"/>
              <a:t>있다</a:t>
            </a:r>
            <a:r>
              <a:rPr lang="en-US" altLang="ko-Kore-KR" sz="2000" dirty="0"/>
              <a:t>.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래픽 9" descr="모임 윤곽선">
            <a:extLst>
              <a:ext uri="{FF2B5EF4-FFF2-40B4-BE49-F238E27FC236}">
                <a16:creationId xmlns:a16="http://schemas.microsoft.com/office/drawing/2014/main" id="{1EA33EE6-3031-1385-5799-19DD24AD3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9870" y="1457471"/>
            <a:ext cx="3428663" cy="342866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75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894AB2-D3AC-3127-25F2-ACA25DF8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ore-KR" altLang="en-US" sz="3600" b="1" dirty="0"/>
              <a:t>시연</a:t>
            </a:r>
            <a:r>
              <a:rPr kumimoji="1" lang="ko-KR" altLang="en-US" sz="3600" b="1" dirty="0"/>
              <a:t> 소개</a:t>
            </a:r>
            <a:endParaRPr kumimoji="1" lang="ko-Kore-KR" altLang="en-US" sz="3600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832A83-4631-FF2B-2DCA-BF44E59A9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825" y="1355884"/>
            <a:ext cx="7934350" cy="49589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1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894AB2-D3AC-3127-25F2-ACA25DF8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ore-KR" altLang="en-US" sz="3600" b="1" dirty="0"/>
              <a:t>시연</a:t>
            </a:r>
            <a:r>
              <a:rPr kumimoji="1" lang="ko-KR" altLang="en-US" sz="3600" b="1" dirty="0"/>
              <a:t> 소개</a:t>
            </a:r>
            <a:endParaRPr kumimoji="1" lang="ko-Kore-KR" altLang="en-US" sz="36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0DFB469-F81B-BACE-04D1-BEFFCA53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70" y="1261941"/>
            <a:ext cx="8084659" cy="50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39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894AB2-D3AC-3127-25F2-ACA25DF8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ore-KR" altLang="en-US" sz="3600" b="1" dirty="0"/>
              <a:t>시연</a:t>
            </a:r>
            <a:r>
              <a:rPr kumimoji="1" lang="ko-KR" altLang="en-US" sz="3600" b="1" dirty="0"/>
              <a:t> 소개</a:t>
            </a:r>
            <a:endParaRPr kumimoji="1" lang="ko-Kore-KR" altLang="en-US" sz="36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99620-2E04-8E6F-2B00-1F48381F6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43" y="1342657"/>
            <a:ext cx="7955514" cy="49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1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894AB2-D3AC-3127-25F2-ACA25DF8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ore-KR" altLang="en-US" sz="3600" b="1" dirty="0"/>
              <a:t>시연</a:t>
            </a:r>
            <a:r>
              <a:rPr kumimoji="1" lang="ko-KR" altLang="en-US" sz="3600" b="1" dirty="0"/>
              <a:t> 소개</a:t>
            </a:r>
            <a:endParaRPr kumimoji="1" lang="ko-Kore-KR" altLang="en-US" sz="36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D90D812-2954-4208-EC8D-F9940C702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7103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2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894AB2-D3AC-3127-25F2-ACA25DF8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ore-KR" altLang="en-US" sz="3600" b="1" dirty="0"/>
              <a:t>시연</a:t>
            </a:r>
            <a:r>
              <a:rPr kumimoji="1" lang="ko-KR" altLang="en-US" sz="3600" b="1" dirty="0"/>
              <a:t> 소개</a:t>
            </a:r>
            <a:endParaRPr kumimoji="1" lang="ko-Kore-KR" altLang="en-US" sz="36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244BB6C-60E1-1429-67BC-9D913D84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7103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6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504CC2-5C4F-AB29-2A66-268C0195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ore-KR" altLang="en-US" sz="3600" b="1" dirty="0"/>
              <a:t>개발범위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205C61F-D29C-7EEE-1095-40E1968DC2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3397135"/>
              </p:ext>
            </p:extLst>
          </p:nvPr>
        </p:nvGraphicFramePr>
        <p:xfrm>
          <a:off x="838200" y="1825625"/>
          <a:ext cx="10515600" cy="33607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700726614"/>
                    </a:ext>
                  </a:extLst>
                </a:gridCol>
                <a:gridCol w="8039100">
                  <a:extLst>
                    <a:ext uri="{9D8B030D-6E8A-4147-A177-3AD203B41FA5}">
                      <a16:colId xmlns:a16="http://schemas.microsoft.com/office/drawing/2014/main" val="2474996004"/>
                    </a:ext>
                  </a:extLst>
                </a:gridCol>
              </a:tblGrid>
              <a:tr h="840185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설계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개발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구상화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스케치 된 기능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아이콘들을 툴을 사용하여 설계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071721"/>
                  </a:ext>
                </a:extLst>
              </a:tr>
              <a:tr h="840185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툴</a:t>
                      </a:r>
                      <a:r>
                        <a:rPr lang="en-US" altLang="ko-Kore-KR" b="1" dirty="0">
                          <a:solidFill>
                            <a:schemeClr val="bg1"/>
                          </a:solidFill>
                        </a:rPr>
                        <a:t>Web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기초개발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설계를 바탕으로 기본 </a:t>
                      </a:r>
                      <a:r>
                        <a:rPr lang="en" altLang="ko-Kore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layout 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542116"/>
                  </a:ext>
                </a:extLst>
              </a:tr>
              <a:tr h="840185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ko-Kore-KR" b="1" dirty="0">
                          <a:solidFill>
                            <a:schemeClr val="bg1"/>
                          </a:solidFill>
                        </a:rPr>
                        <a:t>Web </a:t>
                      </a:r>
                      <a:r>
                        <a:rPr lang="ko-Kore-KR" altLang="en-US" b="1" dirty="0">
                          <a:solidFill>
                            <a:schemeClr val="bg1"/>
                          </a:solidFill>
                        </a:rPr>
                        <a:t>심화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개발</a:t>
                      </a:r>
                      <a:endParaRPr lang="ko-Kore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동적 </a:t>
                      </a:r>
                      <a:r>
                        <a:rPr lang="en" altLang="ko-Kore-KR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en" altLang="ko-Kore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및 기능 개발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73566"/>
                  </a:ext>
                </a:extLst>
              </a:tr>
              <a:tr h="840185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ko-Kore-KR" altLang="en-US" b="1" dirty="0">
                          <a:solidFill>
                            <a:schemeClr val="bg1"/>
                          </a:solidFill>
                        </a:rPr>
                        <a:t>서버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관리가 가능한 </a:t>
                      </a:r>
                      <a:r>
                        <a:rPr lang="en" altLang="ko-Kore-KR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BD 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62752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71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180</Words>
  <Application>Microsoft Macintosh PowerPoint</Application>
  <PresentationFormat>와이드스크린</PresentationFormat>
  <Paragraphs>35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테마</vt:lpstr>
      <vt:lpstr>에니악 프로젝트 기획 발표 </vt:lpstr>
      <vt:lpstr>소개 인공지능 융합학과 | 3학년 | 오승환</vt:lpstr>
      <vt:lpstr>프로젝트 소개 MY PLANNER : 여행 일정을 만들고 다른 사용자가 만든 일정들을 참고할 수 있는 플랫폼</vt:lpstr>
      <vt:lpstr>시연 소개</vt:lpstr>
      <vt:lpstr>시연 소개</vt:lpstr>
      <vt:lpstr>시연 소개</vt:lpstr>
      <vt:lpstr>시연 소개</vt:lpstr>
      <vt:lpstr>시연 소개</vt:lpstr>
      <vt:lpstr>개발범위</vt:lpstr>
      <vt:lpstr>프로젝트 인원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에니악 프로젝트 기획 발표 </dc:title>
  <dc:creator>오승환</dc:creator>
  <cp:lastModifiedBy>오승환</cp:lastModifiedBy>
  <cp:revision>1</cp:revision>
  <dcterms:created xsi:type="dcterms:W3CDTF">2022-09-13T09:53:17Z</dcterms:created>
  <dcterms:modified xsi:type="dcterms:W3CDTF">2022-09-13T10:55:32Z</dcterms:modified>
</cp:coreProperties>
</file>